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1" r:id="rId5"/>
    <p:sldId id="262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E7544C-5285-47DD-B348-DF65F3E21181}" v="7" dt="2024-03-15T13:45:28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50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11ACA-C093-018A-606A-CEDF892A2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79823-2010-57F9-9A7A-8C40F166A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36AA7-8AE4-E4EE-F2CE-D4C8BE38C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117-7530-497A-9B68-F65111DCD7A6}" type="datetimeFigureOut">
              <a:rPr lang="en-IL" smtClean="0"/>
              <a:t>20/03/2024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4A8D2-0593-28C1-E379-D3D9985AF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1AA4B-AB78-D829-6CE1-9B60B74B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4EB7-3EA7-4B5B-9023-C3958CA0A1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8299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F9E56-9699-D0D2-8196-8BA1DA0C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29A617-CAA9-91D5-19C4-3FAEAC7E8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B505F-9535-1131-D2A2-F8FCED4A0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117-7530-497A-9B68-F65111DCD7A6}" type="datetimeFigureOut">
              <a:rPr lang="en-IL" smtClean="0"/>
              <a:t>20/03/2024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61212-472F-864D-0521-79FF0D8D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437C7-4F1F-E1A9-52B4-D277B84A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4EB7-3EA7-4B5B-9023-C3958CA0A1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9157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AA9102-6722-778D-2F95-3EA4B9D9E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CD0E1-8F92-4A28-5A93-029545153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627FC-9A02-2264-288F-319A92BC3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117-7530-497A-9B68-F65111DCD7A6}" type="datetimeFigureOut">
              <a:rPr lang="en-IL" smtClean="0"/>
              <a:t>20/03/2024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E02D7-8EE0-FC16-11CE-2630A4075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F7DA6-11E0-8E84-CD59-D79158ED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4EB7-3EA7-4B5B-9023-C3958CA0A1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8314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DA1F2-A7B4-BB4B-17F6-66DA6F2A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F0E01-84FB-8ADF-C83C-72546836B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1D69D-C059-A48D-2E80-A74FE2CA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117-7530-497A-9B68-F65111DCD7A6}" type="datetimeFigureOut">
              <a:rPr lang="en-IL" smtClean="0"/>
              <a:t>20/03/2024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EE371-46F5-B5F2-A6AD-A39B866B1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457B8-9BEE-B6B8-6C44-A4F99CAB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4EB7-3EA7-4B5B-9023-C3958CA0A1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804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40ED-485B-3666-E85F-B3FB23A39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96A79-6C42-B461-E765-4327BB766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D8B8D-C655-432E-1D94-B1C77015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117-7530-497A-9B68-F65111DCD7A6}" type="datetimeFigureOut">
              <a:rPr lang="en-IL" smtClean="0"/>
              <a:t>20/03/2024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D5496-960E-EBDF-9386-DBCD53B65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87A75-A7DC-3786-16AC-AF5C5096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4EB7-3EA7-4B5B-9023-C3958CA0A1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1317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9ACAF-AE59-7C33-0FF0-C0FFFD66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AA0ED-A785-F9CB-1785-3A00CB7A2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EAB39-5751-5BAF-F91E-04948908D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C0A54-EEE7-2F21-72ED-6035F27B1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117-7530-497A-9B68-F65111DCD7A6}" type="datetimeFigureOut">
              <a:rPr lang="en-IL" smtClean="0"/>
              <a:t>20/03/2024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7FF85-93B5-F88E-9D63-1B2C747E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F3DA4-8D3C-E1CB-D2F7-BEAA93130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4EB7-3EA7-4B5B-9023-C3958CA0A1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8119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410D4-A977-93C8-BE40-E885D8CF5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78DA2-CCB6-A602-22B9-56039EA34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AE0B6-BB7F-FB43-ABDC-7F23E7AD5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E79B9-F076-792E-F2C1-8C671186D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4D8DCE-C382-3991-07B3-8A30E3D10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4D5439-1014-C69D-4E2F-146C7F50B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117-7530-497A-9B68-F65111DCD7A6}" type="datetimeFigureOut">
              <a:rPr lang="en-IL" smtClean="0"/>
              <a:t>20/03/2024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E165CB-1606-DB28-7537-75DE38337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40E39-C5B0-AA6D-4474-049A6238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4EB7-3EA7-4B5B-9023-C3958CA0A1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3067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91BB-B125-C258-1324-FA413A92E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33DBE-51C3-3A09-0034-E21A38E9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117-7530-497A-9B68-F65111DCD7A6}" type="datetimeFigureOut">
              <a:rPr lang="en-IL" smtClean="0"/>
              <a:t>20/03/2024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D88471-512C-5E2F-CAEB-8099D4BF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1C882-7FBF-D1C6-4974-CE2B07B7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4EB7-3EA7-4B5B-9023-C3958CA0A1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2828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9C440C-AA74-9553-1C88-0EB8D847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117-7530-497A-9B68-F65111DCD7A6}" type="datetimeFigureOut">
              <a:rPr lang="en-IL" smtClean="0"/>
              <a:t>20/03/2024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5C8EC0-8F19-97A4-A9CB-ECF6A7D5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D4282-40D4-CBC8-C2BA-BCEB4A60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4EB7-3EA7-4B5B-9023-C3958CA0A1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8044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9150-FF02-6D24-591E-571E7CE9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35360-79CB-406E-68C6-241449E8E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DEF87-0BA6-25C5-7BAE-75712093B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2431E-6475-9526-DABC-0E40CCB2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117-7530-497A-9B68-F65111DCD7A6}" type="datetimeFigureOut">
              <a:rPr lang="en-IL" smtClean="0"/>
              <a:t>20/03/2024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FE7A6-CC9E-A9B1-B3EB-A9302D125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92533-B6D3-639E-3D70-C1D5A6312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4EB7-3EA7-4B5B-9023-C3958CA0A1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0589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120E-B129-A781-C426-B4679E0BE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88B8C3-28E8-54C2-1677-B7FE8CFB4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59B13-0D68-44BD-E5C8-8C679410A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8CA87-8907-6ED5-196D-39A5A1D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2117-7530-497A-9B68-F65111DCD7A6}" type="datetimeFigureOut">
              <a:rPr lang="en-IL" smtClean="0"/>
              <a:t>20/03/2024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CAE49-D02F-B9C0-F80D-688892253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139DD-8955-4C89-49EF-94989A15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4EB7-3EA7-4B5B-9023-C3958CA0A1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7019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685F5-B54D-7FF7-5A9C-67F4D1684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0DF39-27A7-938E-4973-8DB104585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D8395-99D6-A8AC-1607-AC08B1B77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A42117-7530-497A-9B68-F65111DCD7A6}" type="datetimeFigureOut">
              <a:rPr lang="en-IL" smtClean="0"/>
              <a:t>20/03/2024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C69EB-C5DE-A90F-8EC6-15FD4026C3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AE92F-BC9A-0ECD-9B36-92AF042E0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904EB7-3EA7-4B5B-9023-C3958CA0A15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3816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.png"/><Relationship Id="rId7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0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42706A-B647-DD66-658C-5B07DC7733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2996"/>
          <a:stretch/>
        </p:blipFill>
        <p:spPr>
          <a:xfrm>
            <a:off x="828773" y="938752"/>
            <a:ext cx="10687715" cy="3549416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7935B95D-A2EE-525A-4201-F77B7837CB7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5242405"/>
                  </p:ext>
                </p:extLst>
              </p:nvPr>
            </p:nvGraphicFramePr>
            <p:xfrm>
              <a:off x="5856211" y="3843877"/>
              <a:ext cx="5980982" cy="3364302"/>
            </p:xfrm>
            <a:graphic>
              <a:graphicData uri="http://schemas.microsoft.com/office/powerpoint/2016/slidezoom">
                <pslz:sldZm>
                  <pslz:sldZmObj sldId="258" cId="2670790347">
                    <pslz:zmPr id="{E0EB1E93-A4E5-4642-B1E3-EBDB4BFA209E}" transitionDur="5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5980982" cy="3364302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935B95D-A2EE-525A-4201-F77B7837CB7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56211" y="3843877"/>
                <a:ext cx="5980982" cy="33643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04B3F75E-985E-A392-26F4-3D51FF56D51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95424927"/>
                  </p:ext>
                </p:extLst>
              </p:nvPr>
            </p:nvGraphicFramePr>
            <p:xfrm>
              <a:off x="201505" y="4025841"/>
              <a:ext cx="5334001" cy="3000375"/>
            </p:xfrm>
            <a:graphic>
              <a:graphicData uri="http://schemas.microsoft.com/office/powerpoint/2016/slidezoom">
                <pslz:sldZm>
                  <pslz:sldZmObj sldId="259" cId="549830154">
                    <pslz:zmPr id="{DE294942-65AF-4D48-962A-1F0A0A60BC6E}" transitionDur="5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5334001" cy="3000375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Slide Zoom 9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04B3F75E-985E-A392-26F4-3D51FF56D51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1505" y="4025841"/>
                <a:ext cx="5334001" cy="3000375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4DFDF89-688C-7D2F-3425-E40D4EF3975A}"/>
              </a:ext>
            </a:extLst>
          </p:cNvPr>
          <p:cNvSpPr/>
          <p:nvPr/>
        </p:nvSpPr>
        <p:spPr>
          <a:xfrm>
            <a:off x="6443933" y="2234239"/>
            <a:ext cx="2924354" cy="2131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AC8C294-F275-18A0-C8AD-EBDF264AFD5E}"/>
              </a:ext>
            </a:extLst>
          </p:cNvPr>
          <p:cNvSpPr/>
          <p:nvPr/>
        </p:nvSpPr>
        <p:spPr>
          <a:xfrm>
            <a:off x="6443933" y="2447385"/>
            <a:ext cx="2924354" cy="2131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DB8FAB0-2430-48F6-4388-8C6F92EF4221}"/>
              </a:ext>
            </a:extLst>
          </p:cNvPr>
          <p:cNvSpPr/>
          <p:nvPr/>
        </p:nvSpPr>
        <p:spPr>
          <a:xfrm>
            <a:off x="6443933" y="2853047"/>
            <a:ext cx="2924354" cy="2131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B7187B-FDFA-33D6-ACC2-D8DE8D12AFA1}"/>
              </a:ext>
            </a:extLst>
          </p:cNvPr>
          <p:cNvSpPr txBox="1"/>
          <p:nvPr/>
        </p:nvSpPr>
        <p:spPr>
          <a:xfrm>
            <a:off x="2183715" y="2560551"/>
            <a:ext cx="263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יתרת לאספקה</a:t>
            </a:r>
            <a:endParaRPr lang="en-IL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224513E-6CB8-2A9E-9DD2-1199C6663E8A}"/>
              </a:ext>
            </a:extLst>
          </p:cNvPr>
          <p:cNvSpPr/>
          <p:nvPr/>
        </p:nvSpPr>
        <p:spPr>
          <a:xfrm>
            <a:off x="4908430" y="2650216"/>
            <a:ext cx="4459857" cy="213146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AF57C2-CD20-B8D0-8690-71072C78869F}"/>
              </a:ext>
            </a:extLst>
          </p:cNvPr>
          <p:cNvSpPr txBox="1"/>
          <p:nvPr/>
        </p:nvSpPr>
        <p:spPr>
          <a:xfrm>
            <a:off x="1828800" y="161461"/>
            <a:ext cx="7901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3200" dirty="0"/>
              <a:t>דוגמא להזמנת רכש עם יתרה לאספקה</a:t>
            </a:r>
            <a:endParaRPr lang="en-IL" sz="3200" dirty="0"/>
          </a:p>
        </p:txBody>
      </p:sp>
    </p:spTree>
    <p:extLst>
      <p:ext uri="{BB962C8B-B14F-4D97-AF65-F5344CB8AC3E}">
        <p14:creationId xmlns:p14="http://schemas.microsoft.com/office/powerpoint/2010/main" val="280827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A27B035-6B70-DEFF-C926-95077C5BC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56" y="2167920"/>
            <a:ext cx="11856413" cy="2755062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EEF3BA2-9159-624C-EB19-EBB0CA0177E7}"/>
              </a:ext>
            </a:extLst>
          </p:cNvPr>
          <p:cNvSpPr/>
          <p:nvPr/>
        </p:nvSpPr>
        <p:spPr>
          <a:xfrm>
            <a:off x="4313208" y="3096882"/>
            <a:ext cx="1397479" cy="33211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E21B97-3B1E-5F9F-83CD-B63F5798DFEB}"/>
              </a:ext>
            </a:extLst>
          </p:cNvPr>
          <p:cNvSpPr txBox="1"/>
          <p:nvPr/>
        </p:nvSpPr>
        <p:spPr>
          <a:xfrm>
            <a:off x="1570008" y="3059667"/>
            <a:ext cx="263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יש לוודא סימון </a:t>
            </a:r>
            <a:r>
              <a:rPr lang="en-US" dirty="0"/>
              <a:t>V</a:t>
            </a:r>
            <a:r>
              <a:rPr lang="he-IL" dirty="0"/>
              <a:t> בשדה </a:t>
            </a:r>
            <a:endParaRPr lang="en-IL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BF0E845-5641-EF86-B3D0-7A06D06B3FB9}"/>
              </a:ext>
            </a:extLst>
          </p:cNvPr>
          <p:cNvSpPr/>
          <p:nvPr/>
        </p:nvSpPr>
        <p:spPr>
          <a:xfrm>
            <a:off x="7366958" y="2167920"/>
            <a:ext cx="1017917" cy="33211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2E51FB-4EAF-2C38-8588-86762DA703FD}"/>
              </a:ext>
            </a:extLst>
          </p:cNvPr>
          <p:cNvSpPr txBox="1"/>
          <p:nvPr/>
        </p:nvSpPr>
        <p:spPr>
          <a:xfrm>
            <a:off x="6432431" y="1676565"/>
            <a:ext cx="263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יש לבחור לשונית "אספקה"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67079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7A620B-D98E-AD50-7A0E-10B83CEDF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95" y="2253673"/>
            <a:ext cx="12127833" cy="162560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6728874-F83E-E6E1-5385-D83D1087ECA4}"/>
              </a:ext>
            </a:extLst>
          </p:cNvPr>
          <p:cNvSpPr/>
          <p:nvPr/>
        </p:nvSpPr>
        <p:spPr>
          <a:xfrm>
            <a:off x="6573328" y="2564735"/>
            <a:ext cx="1017917" cy="33211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3E3E33-CCF9-7A9B-C3E5-B91529A33C03}"/>
              </a:ext>
            </a:extLst>
          </p:cNvPr>
          <p:cNvSpPr txBox="1"/>
          <p:nvPr/>
        </p:nvSpPr>
        <p:spPr>
          <a:xfrm>
            <a:off x="5184475" y="1911188"/>
            <a:ext cx="3050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יש לבחור לשונית "חשבונית"</a:t>
            </a:r>
            <a:endParaRPr lang="en-IL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C2DA5B0-0450-388D-2DEC-BB365AD38565}"/>
              </a:ext>
            </a:extLst>
          </p:cNvPr>
          <p:cNvSpPr/>
          <p:nvPr/>
        </p:nvSpPr>
        <p:spPr>
          <a:xfrm>
            <a:off x="10653623" y="3262941"/>
            <a:ext cx="1178943" cy="33211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368468-4AAB-0FC9-19CD-78DE8BE2E5AE}"/>
              </a:ext>
            </a:extLst>
          </p:cNvPr>
          <p:cNvSpPr txBox="1"/>
          <p:nvPr/>
        </p:nvSpPr>
        <p:spPr>
          <a:xfrm>
            <a:off x="7901796" y="3225726"/>
            <a:ext cx="263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יש לוודא סימון </a:t>
            </a:r>
            <a:r>
              <a:rPr lang="en-US" dirty="0"/>
              <a:t>V</a:t>
            </a:r>
            <a:r>
              <a:rPr lang="he-IL" dirty="0"/>
              <a:t> בשדה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54983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B339B5-DE69-5792-C7A1-97337DD9B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93" y="2082933"/>
            <a:ext cx="11717054" cy="2903135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7EA2B09-D293-8F09-0817-F4D314A9F27F}"/>
              </a:ext>
            </a:extLst>
          </p:cNvPr>
          <p:cNvSpPr/>
          <p:nvPr/>
        </p:nvSpPr>
        <p:spPr>
          <a:xfrm>
            <a:off x="2355011" y="2117437"/>
            <a:ext cx="1708031" cy="33211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B2C688-42D5-5A72-FC53-7F1D2BC76A06}"/>
              </a:ext>
            </a:extLst>
          </p:cNvPr>
          <p:cNvSpPr txBox="1"/>
          <p:nvPr/>
        </p:nvSpPr>
        <p:spPr>
          <a:xfrm>
            <a:off x="884207" y="1194107"/>
            <a:ext cx="4649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ע"מ לראות את תהליך קבלת טובין וקליטת חשבונית, יש לבחור לשונית "היסטוריית הזמנות רכש"</a:t>
            </a:r>
            <a:endParaRPr lang="en-IL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E8D7E96-94AD-EBF4-54D1-693807C3CA50}"/>
              </a:ext>
            </a:extLst>
          </p:cNvPr>
          <p:cNvSpPr/>
          <p:nvPr/>
        </p:nvSpPr>
        <p:spPr>
          <a:xfrm>
            <a:off x="9995139" y="3534500"/>
            <a:ext cx="1708031" cy="4940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11ED703-CE70-1AE0-3CEA-CCC7D36BDBE9}"/>
              </a:ext>
            </a:extLst>
          </p:cNvPr>
          <p:cNvSpPr/>
          <p:nvPr/>
        </p:nvSpPr>
        <p:spPr>
          <a:xfrm>
            <a:off x="9995138" y="4423326"/>
            <a:ext cx="1708031" cy="4940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373EC9-9234-9CB8-73E9-3FB5942CB9B4}"/>
              </a:ext>
            </a:extLst>
          </p:cNvPr>
          <p:cNvSpPr txBox="1"/>
          <p:nvPr/>
        </p:nvSpPr>
        <p:spPr>
          <a:xfrm>
            <a:off x="1828800" y="161461"/>
            <a:ext cx="7901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3200" dirty="0"/>
              <a:t>דוגמא להזמנת רכש עם יתרת יחידה לאספקה</a:t>
            </a:r>
            <a:endParaRPr lang="en-IL" sz="3200" dirty="0"/>
          </a:p>
        </p:txBody>
      </p:sp>
    </p:spTree>
    <p:extLst>
      <p:ext uri="{BB962C8B-B14F-4D97-AF65-F5344CB8AC3E}">
        <p14:creationId xmlns:p14="http://schemas.microsoft.com/office/powerpoint/2010/main" val="242220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D52B5A-605E-ECBD-FAA2-5746C88A6B0B}"/>
              </a:ext>
            </a:extLst>
          </p:cNvPr>
          <p:cNvSpPr txBox="1"/>
          <p:nvPr/>
        </p:nvSpPr>
        <p:spPr>
          <a:xfrm>
            <a:off x="1828800" y="161461"/>
            <a:ext cx="79017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dirty="0"/>
              <a:t>דוגמא לדו"ח:</a:t>
            </a:r>
          </a:p>
          <a:p>
            <a:pPr algn="ctr" rtl="1"/>
            <a:r>
              <a:rPr lang="he-IL" sz="3200" dirty="0"/>
              <a:t> לספק </a:t>
            </a:r>
            <a:r>
              <a:rPr lang="he-IL" sz="3200"/>
              <a:t>שמועד אספקה </a:t>
            </a:r>
            <a:r>
              <a:rPr lang="he-IL" sz="3200" dirty="0"/>
              <a:t>עומד לפוג</a:t>
            </a:r>
            <a:endParaRPr lang="en-IL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84AD69-7866-F194-5BEE-967748E68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298" y="1467939"/>
            <a:ext cx="6982799" cy="499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3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D52B5A-605E-ECBD-FAA2-5746C88A6B0B}"/>
              </a:ext>
            </a:extLst>
          </p:cNvPr>
          <p:cNvSpPr txBox="1"/>
          <p:nvPr/>
        </p:nvSpPr>
        <p:spPr>
          <a:xfrm>
            <a:off x="94891" y="385747"/>
            <a:ext cx="117578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dirty="0"/>
              <a:t>דוגמא לדו"ח:</a:t>
            </a:r>
          </a:p>
          <a:p>
            <a:pPr algn="ctr" rtl="1"/>
            <a:r>
              <a:rPr lang="he-IL" sz="3200" dirty="0"/>
              <a:t>  תזכות לספק לגבי חשבוניות שטרם התקבלו במחלקת הרכש</a:t>
            </a:r>
            <a:endParaRPr lang="en-IL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C52389-6654-BC91-662D-5732460127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76"/>
          <a:stretch/>
        </p:blipFill>
        <p:spPr>
          <a:xfrm>
            <a:off x="2811266" y="1594834"/>
            <a:ext cx="5823775" cy="501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5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D52B5A-605E-ECBD-FAA2-5746C88A6B0B}"/>
              </a:ext>
            </a:extLst>
          </p:cNvPr>
          <p:cNvSpPr txBox="1"/>
          <p:nvPr/>
        </p:nvSpPr>
        <p:spPr>
          <a:xfrm>
            <a:off x="0" y="403001"/>
            <a:ext cx="11757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dirty="0"/>
              <a:t>דוגמא לדו"ח שנשלח למזמינים:  </a:t>
            </a:r>
          </a:p>
          <a:p>
            <a:pPr algn="ctr" rtl="1"/>
            <a:r>
              <a:rPr lang="he-IL" sz="3200" dirty="0"/>
              <a:t>הזמנות רכש פתוחות אשר תוקף התקציב עומד לפוג תוך 30 יום</a:t>
            </a:r>
          </a:p>
          <a:p>
            <a:pPr algn="ctr" rtl="1"/>
            <a:r>
              <a:rPr lang="he-IL" sz="3200" dirty="0"/>
              <a:t>באחריות המזמין ליצור קשר עם התקציבן ולבקש הארכת תקציב/חילופי</a:t>
            </a:r>
            <a:endParaRPr lang="en-IL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BB5C56-E3E3-F602-0676-9028BB9BB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3394"/>
            <a:ext cx="12192000" cy="179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876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D52B5A-605E-ECBD-FAA2-5746C88A6B0B}"/>
              </a:ext>
            </a:extLst>
          </p:cNvPr>
          <p:cNvSpPr txBox="1"/>
          <p:nvPr/>
        </p:nvSpPr>
        <p:spPr>
          <a:xfrm>
            <a:off x="86264" y="221846"/>
            <a:ext cx="11757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dirty="0"/>
              <a:t>דוגמא לדו"ח חודשי של הזמנות פתוחות שנשלחות למזמינים</a:t>
            </a:r>
          </a:p>
          <a:p>
            <a:pPr algn="ctr" rtl="1"/>
            <a:r>
              <a:rPr lang="he-IL" sz="3200" dirty="0"/>
              <a:t>ריכוז של הזמנות הפתוחות שיש לכל מזמין. באחריות המזמין לרשום סטטוס ליד כל הזמנה</a:t>
            </a:r>
            <a:endParaRPr lang="en-IL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470A18-A620-D600-99BE-1E345DD6B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0631"/>
            <a:ext cx="12192000" cy="319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06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125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 Rabinovich</dc:creator>
  <cp:lastModifiedBy>קירסנוב אלה</cp:lastModifiedBy>
  <cp:revision>3</cp:revision>
  <dcterms:created xsi:type="dcterms:W3CDTF">2024-03-15T13:08:54Z</dcterms:created>
  <dcterms:modified xsi:type="dcterms:W3CDTF">2024-03-20T07:30:34Z</dcterms:modified>
</cp:coreProperties>
</file>